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7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935C5-1774-47AC-AA06-0F055A41E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96047B-4C3F-452A-B657-01D678E5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27CE13-A843-4D26-9999-07B570887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889577-5102-41A0-B47C-CA443E63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E5138E5-BECD-435C-B2E2-0D5D452A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396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54991-8BF7-42E9-BCFB-B4CFE888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33A497B-D934-4CE3-BE68-B1628217C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302168-173B-40DA-AF8B-88A4669F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1E50828-4C1E-4F5C-9FE8-444F5978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184741-3247-4D67-BCAB-58A1B4DB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613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851C833-F9DD-46D3-AFDE-034219908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CE0F205-44BF-486D-AA5E-50DC8842D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D481F3-414C-45E8-906B-695ACF45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CF71C0-6CE9-433B-A7FC-CBD6CD7C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1F18C2-E57A-4BC7-AB1C-74185E7E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16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18F1A-D9CB-4076-A0C3-7F71AB627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B69091-BECC-4965-BCF3-4483B05C9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30EFDA-D921-4D0C-B6DA-211AA016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346A9A-1DA9-440B-9D3C-92C985FAE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DA20C7-A27D-4E56-9F74-B332BF37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9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315BB-AA75-406D-86EC-A42B0A19F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07D237-55ED-4CF7-86E2-0CB34A15E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326D7E-9048-4167-845B-0A8E41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50EB39-A5F5-4973-899F-1112BCAF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107AF1-A99E-463D-B5B8-B994CB15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428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4BE91-929A-4D91-90DA-AD9564C1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3D2CA2A-AE85-4569-BD40-98EEDDC67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5C9B3EF-1CED-4CEB-9E33-8EBAAF1D3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85F212-DFED-407C-96D2-9453DA7C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98ACEF5-05BA-47B1-ADA9-C999EBB7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88E4666-91E2-4984-9664-EC624EDF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250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0C00D-D46F-497F-A5A8-03F75A7D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9E35BC-ED2F-4413-B4D2-518C32E36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3E332FB-D705-448D-A56E-FBB8738A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69089EB-9569-4180-A398-27A73C617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A3BE934-D240-454E-ABCC-7AC9B400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1301CF1-C8CB-44A3-803F-09E945761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DE7CA26-37F6-4764-90A4-2F2FCDAF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FC8FE30-D23B-43D0-B2BB-29F524A4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938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CF36E-A1AD-4082-87F1-E97EB1C51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5B6A98-D505-4AB3-8C31-2C19D6D0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4A3F1D1-9C50-4493-AF0C-0D2DABA1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57E3725-D08A-4FAD-AC6B-45451DCF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741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3A538E0-637C-4559-85EE-AF7B5FF0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96FFD4D-CDDE-4CA5-97C3-DCA54170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8928D6C-6222-4A23-8641-3938D384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023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2E41C-1B5A-4805-8F8C-955CD90D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CE451E-4DCD-4FB3-AFB9-6691B725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768442D-76EE-4A4B-A1DA-4F93068F7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A4B095B-1054-4098-B8EB-02F1E000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A272E0-87C1-46CF-A91F-552220B1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C93549-1150-4709-9F50-831377B7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92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BA337-7EA2-4FDD-A074-5E4DC3AD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81F6E27-1F2F-49E8-8CDD-5918AEA08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21B3C8F-EE7F-49F8-AD1A-FFC6559A8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7BB75F2-848C-46DD-A809-B4CCF390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0E93A4-7D86-45AC-97F4-E9193094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E3B7CD-5E46-4B92-850B-720AD655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420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4933B3B-B4B1-4C75-9AE8-4F7962CA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431394B-3BF0-4990-A185-2E0972A45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768967-6668-4DEF-BA74-57AED6576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00E6B-B730-4F67-8CE3-9551CBB0ED4F}" type="datetimeFigureOut">
              <a:rPr lang="uk-UA" smtClean="0"/>
              <a:t>10.04.2026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7EDF7-B8AA-4503-A1E7-E7369D089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CFB13-43ED-4A0D-8AB2-A9C5A0885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B7D2F-527D-4506-8053-C635869B99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791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9D69E1-6A38-4ED5-87D9-EE2100E4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8" y="214129"/>
            <a:ext cx="10939245" cy="60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32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B0EE26-7C6E-49EE-8DAF-9FB650C9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74" y="354872"/>
            <a:ext cx="10855353" cy="61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6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B02C6-0264-4672-AA73-2C6F39110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3" y="222787"/>
            <a:ext cx="11375471" cy="63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0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E1D713-B581-431C-AA81-DCC46F18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65" y="725325"/>
            <a:ext cx="10658135" cy="59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4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3A3DFD-B686-4B9E-83D0-3D2BBF8D7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9860"/>
            <a:ext cx="10541000" cy="60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0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B6641D-A89A-4413-9EED-40DAB8E5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2" y="235273"/>
            <a:ext cx="10889081" cy="61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92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18B6A8-8A56-4D89-82CC-F25C1AF97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67" y="462889"/>
            <a:ext cx="11065933" cy="60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51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1F165E-4808-4B80-8E74-F3583EAAD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7" y="405757"/>
            <a:ext cx="10811933" cy="600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88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4FAB8E-03B7-4FF9-9AB6-B6EA40962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58129"/>
            <a:ext cx="10845799" cy="59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9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221914-6192-4F8C-BA38-0ACAE4A7E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3" y="310537"/>
            <a:ext cx="10871200" cy="61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92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4B03B5-E75B-4DEA-A14A-5567E1F6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33" y="339103"/>
            <a:ext cx="11108267" cy="60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95CC11-5D3D-4949-B569-DF13FF946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1" y="321850"/>
            <a:ext cx="11065079" cy="634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1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DB7E75-FE09-48A6-A141-F18737740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6" y="255808"/>
            <a:ext cx="11065077" cy="63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3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4FE2EE-CC3C-44C7-A298-CA494A90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4" y="307697"/>
            <a:ext cx="11123801" cy="62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8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3CE5A6-0A6C-4089-95A5-20ADB12FA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1" y="1142802"/>
            <a:ext cx="10515600" cy="525799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5E10CE9-B961-4C09-852F-D328BA7A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791"/>
            <a:ext cx="10515600" cy="1325563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РЕЗУЛЬТАТИВНІСТЬ РОБОТИ</a:t>
            </a:r>
          </a:p>
        </p:txBody>
      </p:sp>
    </p:spTree>
    <p:extLst>
      <p:ext uri="{BB962C8B-B14F-4D97-AF65-F5344CB8AC3E}">
        <p14:creationId xmlns:p14="http://schemas.microsoft.com/office/powerpoint/2010/main" val="416834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DA8993-5CD7-4636-A275-06645D3E8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39" y="284111"/>
            <a:ext cx="11065079" cy="62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7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54E1D9-827F-471E-9397-40E1F5D87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39" y="199200"/>
            <a:ext cx="11459360" cy="64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63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875BC-5F5E-4F83-AD96-F2E600D1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74" y="354871"/>
            <a:ext cx="10956021" cy="602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7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453E32-F9B5-40B8-9127-6F8E6411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7" y="255808"/>
            <a:ext cx="11258024" cy="63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073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</Words>
  <Application>Microsoft Office PowerPoint</Application>
  <PresentationFormat>Широкоэкранный</PresentationFormat>
  <Paragraphs>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РЕЗУЛЬТАТИВНІСТЬ РОБОТИ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IT-Service</dc:creator>
  <cp:lastModifiedBy>admin</cp:lastModifiedBy>
  <cp:revision>7</cp:revision>
  <dcterms:created xsi:type="dcterms:W3CDTF">2026-04-09T18:58:58Z</dcterms:created>
  <dcterms:modified xsi:type="dcterms:W3CDTF">2026-04-10T10:45:42Z</dcterms:modified>
</cp:coreProperties>
</file>